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6" r:id="rId3"/>
    <p:sldId id="256" r:id="rId4"/>
    <p:sldId id="262" r:id="rId5"/>
    <p:sldId id="263" r:id="rId6"/>
    <p:sldId id="267" r:id="rId7"/>
    <p:sldId id="257" r:id="rId8"/>
    <p:sldId id="265" r:id="rId9"/>
    <p:sldId id="258" r:id="rId10"/>
    <p:sldId id="259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75" autoAdjust="0"/>
    <p:restoredTop sz="94660"/>
  </p:normalViewPr>
  <p:slideViewPr>
    <p:cSldViewPr>
      <p:cViewPr varScale="1">
        <p:scale>
          <a:sx n="81" d="100"/>
          <a:sy n="81" d="100"/>
        </p:scale>
        <p:origin x="4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0C4D-4CBE-4563-A815-CFB097E0042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299A-5897-442C-BD51-ED501C7748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0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0C4D-4CBE-4563-A815-CFB097E0042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299A-5897-442C-BD51-ED501C7748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3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0C4D-4CBE-4563-A815-CFB097E0042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299A-5897-442C-BD51-ED501C7748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4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0C4D-4CBE-4563-A815-CFB097E0042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299A-5897-442C-BD51-ED501C7748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16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0C4D-4CBE-4563-A815-CFB097E0042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299A-5897-442C-BD51-ED501C7748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0C4D-4CBE-4563-A815-CFB097E0042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299A-5897-442C-BD51-ED501C7748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90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0C4D-4CBE-4563-A815-CFB097E0042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299A-5897-442C-BD51-ED501C7748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72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0C4D-4CBE-4563-A815-CFB097E0042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299A-5897-442C-BD51-ED501C7748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38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0C4D-4CBE-4563-A815-CFB097E0042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299A-5897-442C-BD51-ED501C7748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7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0C4D-4CBE-4563-A815-CFB097E0042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299A-5897-442C-BD51-ED501C7748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5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0C4D-4CBE-4563-A815-CFB097E0042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299A-5897-442C-BD51-ED501C7748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5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0C4D-4CBE-4563-A815-CFB097E0042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299A-5897-442C-BD51-ED501C7748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0C4D-4CBE-4563-A815-CFB097E0042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299A-5897-442C-BD51-ED501C7748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6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0C4D-4CBE-4563-A815-CFB097E0042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299A-5897-442C-BD51-ED501C7748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6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0C4D-4CBE-4563-A815-CFB097E0042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299A-5897-442C-BD51-ED501C7748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7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0C4D-4CBE-4563-A815-CFB097E0042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299A-5897-442C-BD51-ED501C7748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4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0C4D-4CBE-4563-A815-CFB097E0042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299A-5897-442C-BD51-ED501C7748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3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50C4D-4CBE-4563-A815-CFB097E0042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C299A-5897-442C-BD51-ED501C7748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76201"/>
            <a:ext cx="7765321" cy="838200"/>
          </a:xfrm>
        </p:spPr>
        <p:txBody>
          <a:bodyPr/>
          <a:lstStyle/>
          <a:p>
            <a:r>
              <a:rPr lang="en-US" u="sng" dirty="0" smtClean="0"/>
              <a:t>Journal Discussion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906" y="1981200"/>
            <a:ext cx="6934200" cy="4593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606" y="779502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did 300 years of American slavery affect the United States?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35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347" y="76200"/>
            <a:ext cx="7765321" cy="1326321"/>
          </a:xfrm>
        </p:spPr>
        <p:txBody>
          <a:bodyPr/>
          <a:lstStyle/>
          <a:p>
            <a:r>
              <a:rPr lang="en-US" dirty="0" smtClean="0"/>
              <a:t>Triangular Trade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2931" y="1066800"/>
            <a:ext cx="7765322" cy="54864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Trade route that connected Europe, Africa, and the Americas</a:t>
            </a:r>
          </a:p>
          <a:p>
            <a:pPr lvl="1"/>
            <a:r>
              <a:rPr lang="en-US" sz="2800" dirty="0" smtClean="0"/>
              <a:t>Ships brought manufactured goods like guns and cloth from Europe to Africa</a:t>
            </a:r>
          </a:p>
          <a:p>
            <a:pPr lvl="1"/>
            <a:r>
              <a:rPr lang="en-US" sz="2800" dirty="0" smtClean="0"/>
              <a:t>Merchants traded goods for slaves, and brought the slaves to the Americas (The Middle Passage)</a:t>
            </a:r>
          </a:p>
          <a:p>
            <a:pPr lvl="1"/>
            <a:r>
              <a:rPr lang="en-US" sz="2800" dirty="0" smtClean="0"/>
              <a:t>Slaves were sold in the Americas in exchange for raw materials like sugar and cotton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3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9339" y="152400"/>
            <a:ext cx="7765321" cy="1326321"/>
          </a:xfrm>
        </p:spPr>
        <p:txBody>
          <a:bodyPr/>
          <a:lstStyle/>
          <a:p>
            <a:r>
              <a:rPr lang="en-US" dirty="0" smtClean="0"/>
              <a:t>Triangular Trade</a:t>
            </a:r>
            <a:endParaRPr lang="en-US" dirty="0"/>
          </a:p>
        </p:txBody>
      </p:sp>
      <p:pic>
        <p:nvPicPr>
          <p:cNvPr id="7" name="Picture 2" descr="http://www.historyonthenet.com/Slave_Trade/images/triangulartrad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9" y="1143000"/>
            <a:ext cx="4572000" cy="5574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43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76200"/>
            <a:ext cx="2510434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018" y="3429000"/>
            <a:ext cx="5715000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76200"/>
            <a:ext cx="4953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6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Colonies &amp; Mercantilism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Gregg Halkuff</a:t>
            </a:r>
          </a:p>
          <a:p>
            <a:r>
              <a:rPr lang="en-US" dirty="0" smtClean="0"/>
              <a:t>FVHS</a:t>
            </a:r>
          </a:p>
          <a:p>
            <a:r>
              <a:rPr lang="en-US" dirty="0" smtClean="0"/>
              <a:t>World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2285" y="262156"/>
            <a:ext cx="7765321" cy="1326321"/>
          </a:xfrm>
        </p:spPr>
        <p:txBody>
          <a:bodyPr/>
          <a:lstStyle/>
          <a:p>
            <a:r>
              <a:rPr lang="en-US" dirty="0" smtClean="0"/>
              <a:t>Spanish – Portuguese rivalry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407893" cy="5029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Portuguese thought that Spain was trying to claim land in India that Portugal already owned</a:t>
            </a:r>
          </a:p>
          <a:p>
            <a:r>
              <a:rPr lang="en-US" sz="3200" dirty="0" smtClean="0"/>
              <a:t>Pope Alexander VI (Spanish-born) created the </a:t>
            </a:r>
            <a:r>
              <a:rPr lang="en-US" sz="3200" b="1" u="sng" dirty="0" smtClean="0"/>
              <a:t>Treaty of </a:t>
            </a:r>
            <a:r>
              <a:rPr lang="en-US" sz="3200" b="1" u="sng" dirty="0" err="1" smtClean="0"/>
              <a:t>Tordesillas</a:t>
            </a:r>
            <a:r>
              <a:rPr lang="en-US" sz="3200" dirty="0" smtClean="0"/>
              <a:t> that set the </a:t>
            </a:r>
            <a:r>
              <a:rPr lang="en-US" sz="3200" b="1" u="sng" dirty="0" smtClean="0"/>
              <a:t>Line of Demarcation</a:t>
            </a:r>
            <a:r>
              <a:rPr lang="en-US" sz="3200" dirty="0" smtClean="0"/>
              <a:t>, which defined who had the rights to explore and claim which lands.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47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765321" cy="1326321"/>
          </a:xfrm>
        </p:spPr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69" y="1143000"/>
            <a:ext cx="7765321" cy="553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4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65321" cy="1326321"/>
          </a:xfrm>
        </p:spPr>
        <p:txBody>
          <a:bodyPr/>
          <a:lstStyle/>
          <a:p>
            <a:r>
              <a:rPr lang="en-US" dirty="0" smtClean="0"/>
              <a:t>Line of Demarcation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1" y="1443095"/>
            <a:ext cx="815369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92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4016"/>
            <a:ext cx="7765321" cy="1157376"/>
          </a:xfrm>
        </p:spPr>
        <p:txBody>
          <a:bodyPr/>
          <a:lstStyle/>
          <a:p>
            <a:r>
              <a:rPr lang="en-US" dirty="0" smtClean="0"/>
              <a:t>Colonies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31392"/>
            <a:ext cx="8305801" cy="5321808"/>
          </a:xfrm>
        </p:spPr>
        <p:txBody>
          <a:bodyPr>
            <a:noAutofit/>
          </a:bodyPr>
          <a:lstStyle/>
          <a:p>
            <a:r>
              <a:rPr lang="en-US" sz="3600" dirty="0" smtClean="0"/>
              <a:t>Colony: Settlement of people in a new territory linked with their parent country by trade and government control</a:t>
            </a:r>
          </a:p>
          <a:p>
            <a:pPr lvl="1"/>
            <a:r>
              <a:rPr lang="en-US" sz="3200" dirty="0" smtClean="0"/>
              <a:t>Why did Europe choose to establish colonies?</a:t>
            </a:r>
          </a:p>
          <a:p>
            <a:pPr lvl="1"/>
            <a:r>
              <a:rPr lang="en-US" sz="3200" dirty="0" smtClean="0"/>
              <a:t>How does something stop being a colony?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879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61912"/>
            <a:ext cx="870585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3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346" y="152400"/>
            <a:ext cx="7765321" cy="1326321"/>
          </a:xfrm>
        </p:spPr>
        <p:txBody>
          <a:bodyPr/>
          <a:lstStyle/>
          <a:p>
            <a:r>
              <a:rPr lang="en-US" dirty="0" smtClean="0"/>
              <a:t>Mercantilism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345" y="1295400"/>
            <a:ext cx="7765322" cy="5181600"/>
          </a:xfrm>
        </p:spPr>
        <p:txBody>
          <a:bodyPr>
            <a:noAutofit/>
          </a:bodyPr>
          <a:lstStyle/>
          <a:p>
            <a:r>
              <a:rPr lang="en-US" sz="3000" dirty="0" smtClean="0"/>
              <a:t>The belief that a nation’s power depends on the amount of gold and silver it has</a:t>
            </a:r>
            <a:endParaRPr lang="en-US" sz="3000" dirty="0"/>
          </a:p>
          <a:p>
            <a:r>
              <a:rPr lang="en-US" sz="3000" dirty="0" smtClean="0"/>
              <a:t>In order to collect more gold/silver, the country must export more goods than it imports</a:t>
            </a:r>
            <a:endParaRPr lang="en-US" sz="3000" dirty="0"/>
          </a:p>
          <a:p>
            <a:r>
              <a:rPr lang="en-US" sz="3000" dirty="0" smtClean="0"/>
              <a:t>To limit the number of imports, a government can set up tariffs, taxes on imported goods.</a:t>
            </a:r>
          </a:p>
        </p:txBody>
      </p:sp>
    </p:spTree>
    <p:extLst>
      <p:ext uri="{BB962C8B-B14F-4D97-AF65-F5344CB8AC3E}">
        <p14:creationId xmlns:p14="http://schemas.microsoft.com/office/powerpoint/2010/main" val="5306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292</TotalTime>
  <Words>225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Bookman Old Style</vt:lpstr>
      <vt:lpstr>Rockwell</vt:lpstr>
      <vt:lpstr>Damask</vt:lpstr>
      <vt:lpstr>Journal Discussion</vt:lpstr>
      <vt:lpstr>PowerPoint Presentation</vt:lpstr>
      <vt:lpstr>Colonies &amp; Mercantilism</vt:lpstr>
      <vt:lpstr>Spanish – Portuguese rivalry</vt:lpstr>
      <vt:lpstr>map</vt:lpstr>
      <vt:lpstr>Line of Demarcation</vt:lpstr>
      <vt:lpstr>Colonies</vt:lpstr>
      <vt:lpstr>PowerPoint Presentation</vt:lpstr>
      <vt:lpstr>Mercantilism</vt:lpstr>
      <vt:lpstr>Triangular Trade</vt:lpstr>
      <vt:lpstr>Triangular Trade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Colonialism &amp; Mercantilism</dc:title>
  <dc:creator>Nicole</dc:creator>
  <cp:lastModifiedBy>Gregg Halkuff</cp:lastModifiedBy>
  <cp:revision>24</cp:revision>
  <dcterms:created xsi:type="dcterms:W3CDTF">2012-10-07T23:15:24Z</dcterms:created>
  <dcterms:modified xsi:type="dcterms:W3CDTF">2015-10-27T12:27:46Z</dcterms:modified>
</cp:coreProperties>
</file>