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6" r:id="rId5"/>
    <p:sldId id="265" r:id="rId6"/>
    <p:sldId id="257" r:id="rId7"/>
    <p:sldId id="259" r:id="rId8"/>
    <p:sldId id="267" r:id="rId9"/>
    <p:sldId id="260" r:id="rId10"/>
    <p:sldId id="270" r:id="rId11"/>
    <p:sldId id="261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39" autoAdjust="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976DAD2-4E96-48D0-97D6-75488C38492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34D32F0-1211-44ED-9A52-C927CFFF9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Classical Greece &amp; The Hellenistic Era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Plato </a:t>
            </a:r>
            <a:r>
              <a:rPr lang="en-US" sz="3200" dirty="0" smtClean="0"/>
              <a:t>– Student of Socrates, wrote </a:t>
            </a:r>
            <a:r>
              <a:rPr lang="en-US" sz="3200" b="1" i="1" dirty="0" smtClean="0"/>
              <a:t>The Republic</a:t>
            </a:r>
            <a:r>
              <a:rPr lang="en-US" sz="3200" dirty="0" smtClean="0"/>
              <a:t>, encouraging citizens to perform their role in </a:t>
            </a:r>
            <a:r>
              <a:rPr lang="en-US" sz="3200" dirty="0" smtClean="0"/>
              <a:t>society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Aristotle – Student of Plato, promoted moderation, the midpoint between reckless behavior and cowardice, as the correct way to live. “</a:t>
            </a:r>
            <a:r>
              <a:rPr lang="en-US" sz="3200" b="1" dirty="0" smtClean="0"/>
              <a:t>The Golden Mean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Culture of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From Macedonia, a region north of Greece</a:t>
            </a:r>
          </a:p>
          <a:p>
            <a:pPr lvl="1"/>
            <a:r>
              <a:rPr lang="en-US" sz="2400" dirty="0" smtClean="0"/>
              <a:t>Athens &amp; others fought Macedonian leadership, but were eventually taken over</a:t>
            </a:r>
          </a:p>
          <a:p>
            <a:endParaRPr lang="en-US" sz="2800" dirty="0" smtClean="0"/>
          </a:p>
          <a:p>
            <a:r>
              <a:rPr lang="en-US" sz="2800" dirty="0" smtClean="0"/>
              <a:t>He was 20 when he became King, and wanted to fulfill his father’s dream of invading Persia</a:t>
            </a:r>
          </a:p>
          <a:p>
            <a:pPr lvl="1"/>
            <a:r>
              <a:rPr lang="en-US" sz="2400" dirty="0" smtClean="0"/>
              <a:t>Conquered Persian Empire in 331 and continued expanding towards today’s Pakistan &amp; India</a:t>
            </a:r>
          </a:p>
          <a:p>
            <a:endParaRPr lang="en-US" sz="2800" dirty="0" smtClean="0"/>
          </a:p>
          <a:p>
            <a:r>
              <a:rPr lang="en-US" sz="2800" dirty="0" smtClean="0"/>
              <a:t>His legacy created the Hellenistic Era, a goal of combining Greek and Persian languages and cultures.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Alexander the 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Empire</a:t>
            </a:r>
            <a:endParaRPr lang="en-US" dirty="0"/>
          </a:p>
        </p:txBody>
      </p:sp>
      <p:pic>
        <p:nvPicPr>
          <p:cNvPr id="25606" name="Picture 6" descr="Alexander The Great's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8586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588" y="1752600"/>
            <a:ext cx="5181601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Alexander the Great intended for all of his conquests’ cultures to blend.  Monarchs after his death only allowed Greeks and Macedonians to rule, so Persian culture was not widespread.</a:t>
            </a:r>
          </a:p>
          <a:p>
            <a:endParaRPr lang="en-US" sz="2800" dirty="0" smtClean="0"/>
          </a:p>
          <a:p>
            <a:r>
              <a:rPr lang="en-US" sz="2800" dirty="0" smtClean="0"/>
              <a:t>This culture valued achievements in art, science, and philosophy.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Hellenistic Culture</a:t>
            </a:r>
            <a:endParaRPr lang="en-US" dirty="0"/>
          </a:p>
        </p:txBody>
      </p:sp>
      <p:pic>
        <p:nvPicPr>
          <p:cNvPr id="4" name="Picture 6" descr="http://harpy.uccs.edu/greek/sculpt/box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8983"/>
            <a:ext cx="3241675" cy="49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Empire: East of Greece</a:t>
            </a:r>
            <a:endParaRPr lang="en-US" dirty="0"/>
          </a:p>
        </p:txBody>
      </p:sp>
      <p:pic>
        <p:nvPicPr>
          <p:cNvPr id="21506" name="Picture 2" descr="http://lh3.ggpht.com/_VqdNmb7Wc_I/TSePK36MSII/AAAAAAAAD6Q/DQDY237qyeM/800px-Persian_Empire,_490_BC_thumb%5B3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676400"/>
            <a:ext cx="6934200" cy="50323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Persian Empire, to the east of Greece, became a threatening presence.</a:t>
            </a:r>
          </a:p>
          <a:p>
            <a:pPr lvl="1"/>
            <a:r>
              <a:rPr lang="en-US" sz="2400" dirty="0" smtClean="0"/>
              <a:t>After Athens led an unsuccessful revolt against Persia, Persian leader Darius sought revenge</a:t>
            </a:r>
            <a:r>
              <a:rPr lang="en-US" sz="2400" dirty="0" smtClean="0"/>
              <a:t>.</a:t>
            </a:r>
            <a:endParaRPr lang="en-US" sz="2800" dirty="0"/>
          </a:p>
          <a:p>
            <a:r>
              <a:rPr lang="en-US" sz="2800" dirty="0" smtClean="0"/>
              <a:t>First Persian War</a:t>
            </a:r>
          </a:p>
          <a:p>
            <a:pPr lvl="1"/>
            <a:r>
              <a:rPr lang="en-US" sz="2400" dirty="0" smtClean="0"/>
              <a:t>Heavily outnumbered Athenians defeat the Persians at Battle of </a:t>
            </a:r>
            <a:r>
              <a:rPr lang="en-US" sz="2400" dirty="0" smtClean="0"/>
              <a:t>Marathon</a:t>
            </a:r>
            <a:endParaRPr lang="en-US" sz="2400" dirty="0" smtClean="0"/>
          </a:p>
          <a:p>
            <a:r>
              <a:rPr lang="en-US" sz="2800" dirty="0" smtClean="0"/>
              <a:t>Second Persian War</a:t>
            </a:r>
          </a:p>
          <a:p>
            <a:pPr lvl="1"/>
            <a:r>
              <a:rPr lang="en-US" sz="2400" dirty="0" smtClean="0"/>
              <a:t>300 Spartans held off 200,000 Persians for 2 days, giving Athens time to mobilize its navy and defeat Persia at Salamis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Navy 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0" y="1562370"/>
            <a:ext cx="828675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3136"/>
            <a:ext cx="2798786" cy="215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42201"/>
            <a:ext cx="334772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Marathon, Salamis</a:t>
            </a:r>
            <a:endParaRPr lang="en-US" dirty="0"/>
          </a:p>
        </p:txBody>
      </p:sp>
      <p:pic>
        <p:nvPicPr>
          <p:cNvPr id="22530" name="Picture 2" descr="http://conservapedia.com/images/5/5a/Per-w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199"/>
            <a:ext cx="4267200" cy="510013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34401" cy="4407408"/>
          </a:xfrm>
        </p:spPr>
        <p:txBody>
          <a:bodyPr/>
          <a:lstStyle/>
          <a:p>
            <a:r>
              <a:rPr lang="en-US" sz="2800" dirty="0" smtClean="0"/>
              <a:t>After the Persian War, Athens forms the </a:t>
            </a:r>
            <a:r>
              <a:rPr lang="en-US" sz="2800" dirty="0" err="1" smtClean="0"/>
              <a:t>Delian</a:t>
            </a:r>
            <a:r>
              <a:rPr lang="en-US" sz="2800" dirty="0" smtClean="0"/>
              <a:t> League to prevent further invasion.</a:t>
            </a:r>
          </a:p>
          <a:p>
            <a:endParaRPr lang="en-US" sz="2800" dirty="0" smtClean="0"/>
          </a:p>
          <a:p>
            <a:r>
              <a:rPr lang="en-US" sz="2800" dirty="0" smtClean="0"/>
              <a:t>Under </a:t>
            </a:r>
            <a:r>
              <a:rPr lang="en-US" sz="2800" b="1" dirty="0" smtClean="0">
                <a:solidFill>
                  <a:srgbClr val="FF0000"/>
                </a:solidFill>
              </a:rPr>
              <a:t>Pericles</a:t>
            </a:r>
            <a:r>
              <a:rPr lang="en-US" sz="2800" dirty="0" smtClean="0"/>
              <a:t>, Athens began a system of direct democracy, in which citizens participate directly in government decision making.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 of Athens</a:t>
            </a:r>
            <a:endParaRPr lang="en-US" dirty="0"/>
          </a:p>
        </p:txBody>
      </p:sp>
      <p:pic>
        <p:nvPicPr>
          <p:cNvPr id="6146" name="Picture 2" descr="https://encrypted-tbn1.google.com/images?q=tbn:ANd9GcSMOykqbSurimkWlo3ebvPLpBMZ7dmJWfy6srkhOQm_Aeo_TVn0"/>
          <p:cNvPicPr>
            <a:picLocks noChangeAspect="1" noChangeArrowheads="1"/>
          </p:cNvPicPr>
          <p:nvPr/>
        </p:nvPicPr>
        <p:blipFill>
          <a:blip r:embed="rId2" cstate="print"/>
          <a:srcRect t="39144"/>
          <a:stretch>
            <a:fillRect/>
          </a:stretch>
        </p:blipFill>
        <p:spPr bwMode="auto">
          <a:xfrm>
            <a:off x="2438400" y="4876800"/>
            <a:ext cx="4395788" cy="178016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189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648201" cy="491032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Sparta and its supporters felt the </a:t>
            </a:r>
            <a:r>
              <a:rPr lang="en-US" sz="2400" dirty="0" err="1" smtClean="0"/>
              <a:t>Delian</a:t>
            </a:r>
            <a:r>
              <a:rPr lang="en-US" sz="2400" dirty="0" smtClean="0"/>
              <a:t> League was growing too strong. </a:t>
            </a:r>
          </a:p>
          <a:p>
            <a:pPr lvl="1"/>
            <a:r>
              <a:rPr lang="en-US" sz="2400" dirty="0" smtClean="0"/>
              <a:t>A series of disputes led to the great outbreak of the Peloponnesian War</a:t>
            </a:r>
          </a:p>
          <a:p>
            <a:endParaRPr lang="en-US" sz="2400" dirty="0" smtClean="0"/>
          </a:p>
          <a:p>
            <a:r>
              <a:rPr lang="en-US" sz="2400" dirty="0" smtClean="0"/>
              <a:t>Athens remains behind city walls while Spartans surrounded them.</a:t>
            </a:r>
          </a:p>
          <a:p>
            <a:pPr lvl="1"/>
            <a:r>
              <a:rPr lang="en-US" sz="2400" dirty="0" smtClean="0"/>
              <a:t>Heavy combat losses &amp; a plague led to Athens’ defeat.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Peloponnesian War</a:t>
            </a:r>
            <a:endParaRPr lang="en-US" dirty="0"/>
          </a:p>
        </p:txBody>
      </p:sp>
      <p:pic>
        <p:nvPicPr>
          <p:cNvPr id="5122" name="Picture 2" descr="http://www.crystalinks.com/pelopwar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909" y="2819400"/>
            <a:ext cx="3627351" cy="2514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683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Socrates, Plato, &amp; Aristotle</a:t>
            </a:r>
            <a:endParaRPr lang="en-US" dirty="0"/>
          </a:p>
        </p:txBody>
      </p:sp>
      <p:sp>
        <p:nvSpPr>
          <p:cNvPr id="24578" name="AutoShape 2" descr="data:image/jpeg;base64,/9j/4AAQSkZJRgABAQAAAQABAAD/2wCEAAkGBhQSERUUExQVFRQWGR8aGBQVGBoXGBkfIiEXHR0aGxsfHCYgFxklJR0aIDEgJCcpLCwuFx4xNTAsNSgrLSkBCQoKBQUFDQUFDSkYEhgpKSkpKSkpKSkpKSkpKSkpKSkpKSkpKSkpKSkpKSkpKSkpKSkpKSkpKSkpKSkpKSkpKf/AABEIAKAAeAMBIgACEQEDEQH/xAAcAAACAQUBAAAAAAAAAAAAAAAFBgcAAQIDBAj/xAA6EAACAgAEBAQEBQMDAwUAAAABAgMRAAQSIQUGMUETIlFhBzJxgRRCUpGhI2KxcoLwFSThCBYzwdH/xAAUAQEAAAAAAAAAAAAAAAAAAAAA/8QAFBEBAAAAAAAAAAAAAAAAAAAAAP/aAAwDAQACEQMRAD8AhDVi4c4wxcYC5OKGKAwd5S5ZOcnVNQVNQ1E3dXuFAHWr60PfAB4IWY0oLHrQBP8AA7Yn34b8uZL8BGzQZdpSP6jShJTqG1G70V0oAe+Mv+v5PJuMiIUjgdTZK6oyw+ZWYgh+vU36d8M/Cny04Gj8NIE2OiNDp2BC7fKKr/8ABgOPLchZD+p/2EVv1Ojy7/o850jvYr64wyXwf4bHrvL69Z6SMzaB6IRVV+/ucOEDCtq9sbrGAR5Pg/w6q/CqR6h3Vx9ySG/YYXeN/AnKE/0JpoSRsrjxEvtvQK2a7nviYIzeLstYDxlxbhcmXmkhlXS8bFWH07/Q9jjjAx6+5j5Uy+dTTPCktdC2zD/S4Fof+HHnr4lfD9shIGjjm/DuL1OAyo1kaPEGzdLBIB374BHvFXi2KvAXvFYxvFYC2MqxiMZjANXw65RGezJEliCMapCDRPWkB9TW/sDiY+GcKjTMRmCOOKCIkFEpSxqizd3A+UA7k2SaUWl/DvINHAyrQumdj0sUQpPoKArv5h3wxJx2WOP/ALaPxAuq8xKQqE9Se9gk30CqALO2AYuEcAA0MyAlmeSQtVsWpgGu/lJH00j0xjmuKpEqpGqJHvQSlX6gACr3N1vgJwaXPZ5fFzDJDlG2Ear5sxZ2AsWsV/mPUbi/y6OLTgyhdtiQANgB3+2AecjxEBQDtfTBNMyukEnr0wn5ILuWl0gCtxd79sb8rAPFDrMSOgFdPW/T1wDzlpVIxuYX2wLyr7bEH+Mc2Y4+I/Kx83f2+mAK6qN4GcwZ7Lpl3/FV4DkRvqFjznSL9BuN8cE/MIOygluwrr/H2xyR5zxs0MvNHqilQ2sigo3lsr6GqBI7WMB5p5hyKw5qeJNRRJWVS3zFQzBSfqK9MDTicfjZ8N0EbZ7LjQV0+NEqgLWy+IoHQjYH16+uIPYYDHFYrFYChjt4VkzJIFFepJoAe5J2A+uOIYIcOi1fc/4wD/m+OgZZMnl9JdiPEdehA679TZo2f0+gw4cHfxMkBmQKQqGAsBkGlQpJqh0YkbbV64RuXuNZSOIB0jR1JJcqxLbG/OSRfoK3rpjfwTnYPOYyCYGDB1bcaSugL9CLPsTgJUyvFPGiQldJ8I6L2pgSrgCuqgr9m2wvSZQO3U7du2/XbHVyzxdWysfim3jdkU0ATUZtvqQVs9zZ+izxPmcZZumqh5t/8HAOQ4UKU6Se3tjIxxQUHDAb/Y+hwqx88Tzqn4SCwKDksQCb6bEBfrvjRxb4lZjJ5kxzZdGQi1Uvq6jqHIIb0IrbASVks8NAYSWDv2/5WM3Oohl0ljuD0/nCDw/nzJyqSVMDGrjoUT6Lp2YE16YaV4sscZdyAEU0SQun6jt/4wBeaB9B1MqEm7GOHOcRVJopA6kWfKK2IU1vdg7HY+uIn4v8SJGzNxuHW6CIC2rqPYdzjty/OMmWWp4Tl6K6FmRmaQVXlugtFQxbUTuBW+AlXmCRM9kXjVgVzEZRGB28wJU36Wox5RlQqSG2I6j374mLl/igji0BikTn+g/mYQsCX/DvXdGGuNiKZDItjV5Yw5pQfiZGC6dTsxSq0NZ1J9Abr+3T3vACTisXxWAxwSyUZChvVqH3wOGGPh63Ctjp09+u+A1BmUEaQKG5ZQ3rstg7m+2CvAeGAh2RdlFzZh1tYh6Ku2p/RfcdBvjPhkEckiLNaox+e91vYN07ja+xOJXynBop+FLGliMBSEUAHbs1fOSbJPrgFPlRdTDdqsgfQAAX/OBXPPDiq63IVQQCQQdidrXYj6747eB8S8OV1sEDVVDqbFfbfEi8CzaTK0MoVkK0UYAgg9RXpgIKmieOOnZwlgeHGQO1jU/QGuws0bxx8Vyh8JH8NQNRAkDuzN/awY7EewF98TvxX4c5dADlkVfVGCyr7UHBr7EY7I+QIJ8sIJY009ToQRkH1BslT9BgIr+HeT1IppGKSWDsCp2ok/fvhk+IXJE8WQmnefxOlxqhqiVG2/QdSTvth+yHLWWy0fg5dEjUUSe5I6Fm6k998HwoaOmAYEUR1BvY/UHfAeT+X+KjLyaz4liq8MJrFb7M6MF39sMPEebWzYWJTJIXdRomoOosm9UYVJA3TUVBUAje7xK3MPwxy2gy5fLwvtYjIZb9laN1Kd+oYe2M+QuUIiHmlykMbKdMY0EkDqSTIWLEna+wWgBZwCF8MNUPEJMu11KG0PuFLL5qH76h3HTvjm+NnLAikjzCm1kd0IoeU/Pp1fm3Z6vcAAdsSJzVzEnD5FSPLGTNTMzRMB5FJATVIbBUV1oXQ6jEffF/nHLzQw5PLN4oicu84+V2IIOk/mJLMxPQE0LrARWcVi5GKwGIwwcOctD2Oi663WF/Bbg+b0hhdE/4wG6WVgQ5ujQHWj369O4H+44mHkLPsYVJXTAGMd/lBom/7VHlF+rDEXZTOf0REw1KrkqNqUnruT9CB74deXs5Nl1V2nbLoAPM0LSBhvsnRD28x3HvQwAnjPB5crK3iKy6iQpIoV2Pv/4ww8vcWGokhjJYog0tAb2OpOCHE5RNlCRMuahU9fDWKSE1ta9Sh6X6+vXAVOGGFiVYMoA3Xdf3/j7YCWOE8Q1xi+grAnmPnuKJZI0bTIqFjJWpYxt5jXVrYKF66tI6DCVxfnN8vl6Q25FCut7Dp3wY5J5LDZOV88ups0P6gNgqtjSARupBAOx6n2GAV+M/FoLlzl4EbxXADSmnaz132830FA9MLM3O+eyyxoZJY5FAvzXqo2CRZth0w1fEb4YxZaIZjIl1KEeJHrLtTEgOrGytGgR732wmctck5jPZhVlLogYa5HJNAnouq9TE9B9cBJHwl+JbTu0OYY+IzswY/IQaNV2IO/3xK82eWjuK+v8AOEmb4dZQZJstlT4ciuWilLamWWq3O3laqI6UbrbCPHzfMInjlBSWLUkinsRYPX98A6cR4zDq4os7kRNHHl1CnzO7LM+hBvbEOoG1evfHnHNKQxBFFSRp9KO4xM/KUSyJl+KTgWJyhjPyMrL4Ilo9HGkC/RT0oYiTmXKpHm544940ldUPXyhjX8YAdisWGKwFsZxvR/zjDFYBlyshXMLpohqPlqthsRf/AN9MSvyZOzgUxliJqaGcq+hidnVq3APVdOwIOIa5ZzmidSRqAvynf6/xeJg5e5phhhMs7HVHAoY95CCQpX9bNYX6AemAbTyzE0ahR4etdLqg0q19tPRN9/LhWykEuTYwtGssLFaJvWAW01vYYBiASOnWjgtytzeczGzOjIXFxISSdJ8oaz3NVQ7AEfNg2ZwJUHUqTv0C2N6vrQH833wA3hPw+jWdszKLIb+kh6KbAsj16fzjTzVziMtlyT5ZEUqyejkKf5IoE/rU4ZeLcTCCrHW2AF3VnT1FHrX0xBvPbNn82iwPqVrAZm8tbHUSdxV19gMAO5g+IeYzbaYwyqV0lFtiw33vr3PpgQ3M+bj0K0kimMllDWCCe+4HvibORfhauWRX/EzJIw3aIhQf9rKdvT164P8AE+QfxJqXNTuBtTx5Vv5MJN9R1wEG8sc45iNg2okRBqJJ0hnBAZhe53/j3wycd4ccxlIuJOK1almC9ZN9ETb9ifITX5bwL4j8NHynEUyxlP4fMEhZ1AB8tOVK35XG2x9bGGXjHHTmA2VgISNIG0KRqBVNwAf3WxZB09SSAHK2bSDhM0EsISbwn8KMsWRP6is4Te9YJFnf/wCJRZxD0jWbO94nOTjmW8SGLNqEdl1xOwoKaeNlJYjy7MCDV+x3xBsy0aqsBhi2KxWAvisVisBshchgR1vbDZk8sJjHHJYQsenS9LHr281D6HAHgGT8SYWNl8x+xGG/NARkg14bC0obg2Pfdtx+wwDLJ4mUzImiRpMuqKu1kLpU9dvLsFN9Nzfa2XOcdU5ZJoaZWksmwCj10Y9tR00em/3wovxp45FEUpQySEiiS3mGpNS/Y/3DWa9Cd4SjZqKXXGsbuRqYHSGGq9W3zEU53AJujgOnjGdOdy15Zykyk0LI1agSUarMb/pJABvqDRC9yRy7IZ/Elio2dWqxZ6Da/lY+Y36Y3pyNLEzyPJpVbIYWSQK2O9ha6qbr5hfQN/A80nhmWVQdSkMo3OpLDUexU2OvUHANMMo/KyivmViAy1X7Dbc9KAxzwzz1aoJG3PzULJO5bfyAC9gbtem5wM4hx3KywCNmeQyGljlJSR/ZS+nVXoGvbbesCcpnCcu/4jMyR5aNyoosskgAAtmem8OwWF7tYG+AvzEHmESuYnzK5hZCorw41OtCjkWSAreZj67EmgVDOcwZTKTtH4pzE8kifis1oCxxRRur+DAlfLtW22wO9bLGa40umcZRJBCxEfiFmYuSHcBrApjpNAAABem++zgHEcpl54pnWSXcmUNoYHroKg/NpI1UT+UegwBL4kSfjVizXh6JGDyeFYuPLjSIy4/U7eI23Y4i9+uJW5x4vBPl87PlpNTs0erUafwiACqqegtlBr9JHriKWOAxxWKxWAvjZFCW6DDPzby2uUk0qP5vAvKN2wBzgHDDGFP6jTfscG58i0kBQjfYgEb2pJAv3F/xjAIDGNBsmunW8EOFZwAFZAdRP7/2/fAJ/Cs2DOXkvWq7MdtLgqlnv5RvXY4kThvHyC4IopsWJDajpRkZgBYB1atv0tfqAHM/AoSWmQ6XrTRBon1J7MLB963xp4Bmx5Y3XTINllUagAPlMq2CStkakJoHzBgMBJcJfNLG6DcNfh6tPiKCoZFYj5xpB363XQWe/McUgy6eFMoEY3DEVvZsbD5xvf8Aq9xfJy6qxx3I26Ean20lh1bbboGFgD5vYVuj4dFKk882gxZhFBArQxBKoym7LaaFjcaUrpgELi/E1eW8syvCpp41Ro9SsrGi2po5uh6r710sBzVzC+etgAkcUaRrGK2pS7lTsEUbDUQTekDrg/kMl+FyDZ2OQSpI4aESXrUByDqHRvlAsHv0FDChydkRm5gJY/EjBLPRoqCQNdX5gDdqLoMx7YApy3mjmMpNk0SECtSRrZkaW1Pjs5JAChaJtVUFu5AOvhEeVhdWdvGdg0awKgqRLrUxJBjZm1sPRVF9cS4/LscZjkycKaFVo5Y4wNTREErQq2ZdR2sN5+9Yhj4gcOf8VO0UbtESX8TQ9qCSCrXvGoIYb1YHU4Ba4vmAJZBGwK2VtPkI76f7L6ewXAzFy19cWwFsVisVgPSHPnIwzSWopvWv4xCfFeW8xlXp0NDuAax6pkcd8D8/wyORSGUEe+A818v8Y8N/MSPT674Z8vmkk822sb0R6dvcYLc5/B82Zcs1E9UI2+xxGuaMuXbRICpH7HAOOdzAdTGgYn5Sh631se3XG3hEQjRTtqBvV39K9K9sKOS4qVdWUnX2b/nbBrOcWDofysPTAHc9x7LiIJOzeCxP/aw+XUlmvEf8qnboL8orvev/AN3R5ty8wWLI5cBFCBgxj+XwIU1dXHzuT8o07CgY4z07Ow1daq/2AH0AFfbBzJxJMcmjnw4CQruOq2VDkjsbF2eoK++AkHiHMf8A1HKOUhGV4flVJLvpXxHUHwoYwBsNWksB1oDbYY5+WuD5aCLLZuJtKtARMXOunBV22A8pNOBt+U7iicaedOR1h4e03i34MMaxwowaMXIlyIQLOoG9fU6jfTADkzJRtksxNNIfDB0eCOsjVagD9RNAUL3vY0QBnn/jsIqXh2abqS8aOVZCQQGUVZWiV2PSsMPwI4xmc0+aM0ryKixqGckkG5DQPWqs19MIXMvKXgokbtGM0q6pFQHaLdUDMKDyk6VoCzY67kTd8KuUPwGQRWoSyHxJN73IFLfehQ+t4DHmv4TZLOox8JYZjZE0QCm/VlHlceti8eZeNcLfLTyQSipI2KsPp6ex6j2Ix7OI2xBn/qC5T0tFnkB839KX6gWjfcAr/tX1wELYrF6xWA9hAltq6YsYu3vjsjT0rGSRBt/Q4DQ8AIrphX5q+H8OdUh0puzAb4cTl9+uNgirAeXebfh9mOH2/wA8N/MOo+owtDNE10x6045wBMzC8bDZgQcedeYvhNnMvIwRDKnZlrp9LwCpNmNQphuPzDr9Ppjq4Lxswyq7jxEDamQmrPrdbHofesDsxCyMVYEMNiDi+UiZ2CqLY7ADAMnNnNYzNGNPC1J/V0kgSEsGoL0CAgED1wH4VxhoWjZb8jB69x0P17fQnHJPAykqwojqMWhjJYBRZJ2wEofDz4YyZ5xmszYjZtfu5sk333x6EyuXCIFHQDAPkLKOmQgEop9AsemGLAYnAPnXgQzmRny/eRDp/wBQ8y/yBg3JixGA8TSKQTex7jFYavilwYZbiuZjUUpfxFHs4Df5JxWA/9k="/>
          <p:cNvSpPr>
            <a:spLocks noChangeAspect="1" noChangeArrowheads="1"/>
          </p:cNvSpPr>
          <p:nvPr/>
        </p:nvSpPr>
        <p:spPr bwMode="auto">
          <a:xfrm>
            <a:off x="0" y="-742950"/>
            <a:ext cx="11430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hQSERUUExQVFRQWGR8aGBQVGBoXGBkfIiEXHR0aGxsfHCYgFxklJR0aIDEgJCcpLCwuFx4xNTAsNSgrLSkBCQoKBQUFDQUFDSkYEhgpKSkpKSkpKSkpKSkpKSkpKSkpKSkpKSkpKSkpKSkpKSkpKSkpKSkpKSkpKSkpKSkpKf/AABEIAKAAeAMBIgACEQEDEQH/xAAcAAACAQUBAAAAAAAAAAAAAAAFBgcAAQIDBAj/xAA6EAACAgAEBAQEBQMDAwUAAAABAgMRAAQSIQUGMUETIlFhBzJxgRRCUpGhI2KxcoLwFSThCBYzwdH/xAAUAQEAAAAAAAAAAAAAAAAAAAAA/8QAFBEBAAAAAAAAAAAAAAAAAAAAAP/aAAwDAQACEQMRAD8AhDVi4c4wxcYC5OKGKAwd5S5ZOcnVNQVNQ1E3dXuFAHWr60PfAB4IWY0oLHrQBP8AA7Yn34b8uZL8BGzQZdpSP6jShJTqG1G70V0oAe+Mv+v5PJuMiIUjgdTZK6oyw+ZWYgh+vU36d8M/Cny04Gj8NIE2OiNDp2BC7fKKr/8ABgOPLchZD+p/2EVv1Ojy7/o850jvYr64wyXwf4bHrvL69Z6SMzaB6IRVV+/ucOEDCtq9sbrGAR5Pg/w6q/CqR6h3Vx9ySG/YYXeN/AnKE/0JpoSRsrjxEvtvQK2a7nviYIzeLstYDxlxbhcmXmkhlXS8bFWH07/Q9jjjAx6+5j5Uy+dTTPCktdC2zD/S4Fof+HHnr4lfD9shIGjjm/DuL1OAyo1kaPEGzdLBIB374BHvFXi2KvAXvFYxvFYC2MqxiMZjANXw65RGezJEliCMapCDRPWkB9TW/sDiY+GcKjTMRmCOOKCIkFEpSxqizd3A+UA7k2SaUWl/DvINHAyrQumdj0sUQpPoKArv5h3wxJx2WOP/ALaPxAuq8xKQqE9Se9gk30CqALO2AYuEcAA0MyAlmeSQtVsWpgGu/lJH00j0xjmuKpEqpGqJHvQSlX6gACr3N1vgJwaXPZ5fFzDJDlG2Ear5sxZ2AsWsV/mPUbi/y6OLTgyhdtiQANgB3+2AecjxEBQDtfTBNMyukEnr0wn5ILuWl0gCtxd79sb8rAPFDrMSOgFdPW/T1wDzlpVIxuYX2wLyr7bEH+Mc2Y4+I/Kx83f2+mAK6qN4GcwZ7Lpl3/FV4DkRvqFjznSL9BuN8cE/MIOygluwrr/H2xyR5zxs0MvNHqilQ2sigo3lsr6GqBI7WMB5p5hyKw5qeJNRRJWVS3zFQzBSfqK9MDTicfjZ8N0EbZ7LjQV0+NEqgLWy+IoHQjYH16+uIPYYDHFYrFYChjt4VkzJIFFepJoAe5J2A+uOIYIcOi1fc/4wD/m+OgZZMnl9JdiPEdehA679TZo2f0+gw4cHfxMkBmQKQqGAsBkGlQpJqh0YkbbV64RuXuNZSOIB0jR1JJcqxLbG/OSRfoK3rpjfwTnYPOYyCYGDB1bcaSugL9CLPsTgJUyvFPGiQldJ8I6L2pgSrgCuqgr9m2wvSZQO3U7du2/XbHVyzxdWysfim3jdkU0ATUZtvqQVs9zZ+izxPmcZZumqh5t/8HAOQ4UKU6Se3tjIxxQUHDAb/Y+hwqx88Tzqn4SCwKDksQCb6bEBfrvjRxb4lZjJ5kxzZdGQi1Uvq6jqHIIb0IrbASVks8NAYSWDv2/5WM3Oohl0ljuD0/nCDw/nzJyqSVMDGrjoUT6Lp2YE16YaV4sscZdyAEU0SQun6jt/4wBeaB9B1MqEm7GOHOcRVJopA6kWfKK2IU1vdg7HY+uIn4v8SJGzNxuHW6CIC2rqPYdzjty/OMmWWp4Tl6K6FmRmaQVXlugtFQxbUTuBW+AlXmCRM9kXjVgVzEZRGB28wJU36Wox5RlQqSG2I6j374mLl/igji0BikTn+g/mYQsCX/DvXdGGuNiKZDItjV5Yw5pQfiZGC6dTsxSq0NZ1J9Abr+3T3vACTisXxWAxwSyUZChvVqH3wOGGPh63Ctjp09+u+A1BmUEaQKG5ZQ3rstg7m+2CvAeGAh2RdlFzZh1tYh6Ku2p/RfcdBvjPhkEckiLNaox+e91vYN07ja+xOJXynBop+FLGliMBSEUAHbs1fOSbJPrgFPlRdTDdqsgfQAAX/OBXPPDiq63IVQQCQQdidrXYj6747eB8S8OV1sEDVVDqbFfbfEi8CzaTK0MoVkK0UYAgg9RXpgIKmieOOnZwlgeHGQO1jU/QGuws0bxx8Vyh8JH8NQNRAkDuzN/awY7EewF98TvxX4c5dADlkVfVGCyr7UHBr7EY7I+QIJ8sIJY009ToQRkH1BslT9BgIr+HeT1IppGKSWDsCp2ok/fvhk+IXJE8WQmnefxOlxqhqiVG2/QdSTvth+yHLWWy0fg5dEjUUSe5I6Fm6k998HwoaOmAYEUR1BvY/UHfAeT+X+KjLyaz4liq8MJrFb7M6MF39sMPEebWzYWJTJIXdRomoOosm9UYVJA3TUVBUAje7xK3MPwxy2gy5fLwvtYjIZb9laN1Kd+oYe2M+QuUIiHmlykMbKdMY0EkDqSTIWLEna+wWgBZwCF8MNUPEJMu11KG0PuFLL5qH76h3HTvjm+NnLAikjzCm1kd0IoeU/Pp1fm3Z6vcAAdsSJzVzEnD5FSPLGTNTMzRMB5FJATVIbBUV1oXQ6jEffF/nHLzQw5PLN4oicu84+V2IIOk/mJLMxPQE0LrARWcVi5GKwGIwwcOctD2Oi663WF/Bbg+b0hhdE/4wG6WVgQ5ujQHWj369O4H+44mHkLPsYVJXTAGMd/lBom/7VHlF+rDEXZTOf0REw1KrkqNqUnruT9CB74deXs5Nl1V2nbLoAPM0LSBhvsnRD28x3HvQwAnjPB5crK3iKy6iQpIoV2Pv/4ww8vcWGokhjJYog0tAb2OpOCHE5RNlCRMuahU9fDWKSE1ta9Sh6X6+vXAVOGGFiVYMoA3Xdf3/j7YCWOE8Q1xi+grAnmPnuKJZI0bTIqFjJWpYxt5jXVrYKF66tI6DCVxfnN8vl6Q25FCut7Dp3wY5J5LDZOV88ups0P6gNgqtjSARupBAOx6n2GAV+M/FoLlzl4EbxXADSmnaz132830FA9MLM3O+eyyxoZJY5FAvzXqo2CRZth0w1fEb4YxZaIZjIl1KEeJHrLtTEgOrGytGgR732wmctck5jPZhVlLogYa5HJNAnouq9TE9B9cBJHwl+JbTu0OYY+IzswY/IQaNV2IO/3xK82eWjuK+v8AOEmb4dZQZJstlT4ciuWilLamWWq3O3laqI6UbrbCPHzfMInjlBSWLUkinsRYPX98A6cR4zDq4os7kRNHHl1CnzO7LM+hBvbEOoG1evfHnHNKQxBFFSRp9KO4xM/KUSyJl+KTgWJyhjPyMrL4Ilo9HGkC/RT0oYiTmXKpHm544940ldUPXyhjX8YAdisWGKwFsZxvR/zjDFYBlyshXMLpohqPlqthsRf/AN9MSvyZOzgUxliJqaGcq+hidnVq3APVdOwIOIa5ZzmidSRqAvynf6/xeJg5e5phhhMs7HVHAoY95CCQpX9bNYX6AemAbTyzE0ahR4etdLqg0q19tPRN9/LhWykEuTYwtGssLFaJvWAW01vYYBiASOnWjgtytzeczGzOjIXFxISSdJ8oaz3NVQ7AEfNg2ZwJUHUqTv0C2N6vrQH833wA3hPw+jWdszKLIb+kh6KbAsj16fzjTzVziMtlyT5ZEUqyejkKf5IoE/rU4ZeLcTCCrHW2AF3VnT1FHrX0xBvPbNn82iwPqVrAZm8tbHUSdxV19gMAO5g+IeYzbaYwyqV0lFtiw33vr3PpgQ3M+bj0K0kimMllDWCCe+4HvibORfhauWRX/EzJIw3aIhQf9rKdvT164P8AE+QfxJqXNTuBtTx5Vv5MJN9R1wEG8sc45iNg2okRBqJJ0hnBAZhe53/j3wycd4ccxlIuJOK1almC9ZN9ETb9ifITX5bwL4j8NHynEUyxlP4fMEhZ1AB8tOVK35XG2x9bGGXjHHTmA2VgISNIG0KRqBVNwAf3WxZB09SSAHK2bSDhM0EsISbwn8KMsWRP6is4Te9YJFnf/wCJRZxD0jWbO94nOTjmW8SGLNqEdl1xOwoKaeNlJYjy7MCDV+x3xBsy0aqsBhi2KxWAvisVisBshchgR1vbDZk8sJjHHJYQsenS9LHr281D6HAHgGT8SYWNl8x+xGG/NARkg14bC0obg2Pfdtx+wwDLJ4mUzImiRpMuqKu1kLpU9dvLsFN9Nzfa2XOcdU5ZJoaZWksmwCj10Y9tR00em/3wovxp45FEUpQySEiiS3mGpNS/Y/3DWa9Cd4SjZqKXXGsbuRqYHSGGq9W3zEU53AJujgOnjGdOdy15Zykyk0LI1agSUarMb/pJABvqDRC9yRy7IZ/Elio2dWqxZ6Da/lY+Y36Y3pyNLEzyPJpVbIYWSQK2O9ha6qbr5hfQN/A80nhmWVQdSkMo3OpLDUexU2OvUHANMMo/KyivmViAy1X7Dbc9KAxzwzz1aoJG3PzULJO5bfyAC9gbtem5wM4hx3KywCNmeQyGljlJSR/ZS+nVXoGvbbesCcpnCcu/4jMyR5aNyoosskgAAtmem8OwWF7tYG+AvzEHmESuYnzK5hZCorw41OtCjkWSAreZj67EmgVDOcwZTKTtH4pzE8kifis1oCxxRRur+DAlfLtW22wO9bLGa40umcZRJBCxEfiFmYuSHcBrApjpNAAABem++zgHEcpl54pnWSXcmUNoYHroKg/NpI1UT+UegwBL4kSfjVizXh6JGDyeFYuPLjSIy4/U7eI23Y4i9+uJW5x4vBPl87PlpNTs0erUafwiACqqegtlBr9JHriKWOAxxWKxWAvjZFCW6DDPzby2uUk0qP5vAvKN2wBzgHDDGFP6jTfscG58i0kBQjfYgEb2pJAv3F/xjAIDGNBsmunW8EOFZwAFZAdRP7/2/fAJ/Cs2DOXkvWq7MdtLgqlnv5RvXY4kThvHyC4IopsWJDajpRkZgBYB1atv0tfqAHM/AoSWmQ6XrTRBon1J7MLB963xp4Bmx5Y3XTINllUagAPlMq2CStkakJoHzBgMBJcJfNLG6DcNfh6tPiKCoZFYj5xpB363XQWe/McUgy6eFMoEY3DEVvZsbD5xvf8Aq9xfJy6qxx3I26Ean20lh1bbboGFgD5vYVuj4dFKk882gxZhFBArQxBKoym7LaaFjcaUrpgELi/E1eW8syvCpp41Ro9SsrGi2po5uh6r710sBzVzC+etgAkcUaRrGK2pS7lTsEUbDUQTekDrg/kMl+FyDZ2OQSpI4aESXrUByDqHRvlAsHv0FDChydkRm5gJY/EjBLPRoqCQNdX5gDdqLoMx7YApy3mjmMpNk0SECtSRrZkaW1Pjs5JAChaJtVUFu5AOvhEeVhdWdvGdg0awKgqRLrUxJBjZm1sPRVF9cS4/LscZjkycKaFVo5Y4wNTREErQq2ZdR2sN5+9Yhj4gcOf8VO0UbtESX8TQ9qCSCrXvGoIYb1YHU4Ba4vmAJZBGwK2VtPkI76f7L6ewXAzFy19cWwFsVisVgPSHPnIwzSWopvWv4xCfFeW8xlXp0NDuAax6pkcd8D8/wyORSGUEe+A818v8Y8N/MSPT674Z8vmkk822sb0R6dvcYLc5/B82Zcs1E9UI2+xxGuaMuXbRICpH7HAOOdzAdTGgYn5Sh631se3XG3hEQjRTtqBvV39K9K9sKOS4qVdWUnX2b/nbBrOcWDofysPTAHc9x7LiIJOzeCxP/aw+XUlmvEf8qnboL8orvev/AN3R5ty8wWLI5cBFCBgxj+XwIU1dXHzuT8o07CgY4z07Ow1daq/2AH0AFfbBzJxJMcmjnw4CQruOq2VDkjsbF2eoK++AkHiHMf8A1HKOUhGV4flVJLvpXxHUHwoYwBsNWksB1oDbYY5+WuD5aCLLZuJtKtARMXOunBV22A8pNOBt+U7iicaedOR1h4e03i34MMaxwowaMXIlyIQLOoG9fU6jfTADkzJRtksxNNIfDB0eCOsjVagD9RNAUL3vY0QBnn/jsIqXh2abqS8aOVZCQQGUVZWiV2PSsMPwI4xmc0+aM0ryKixqGckkG5DQPWqs19MIXMvKXgokbtGM0q6pFQHaLdUDMKDyk6VoCzY67kTd8KuUPwGQRWoSyHxJN73IFLfehQ+t4DHmv4TZLOox8JYZjZE0QCm/VlHlceti8eZeNcLfLTyQSipI2KsPp6ex6j2Ix7OI2xBn/qC5T0tFnkB839KX6gWjfcAr/tX1wELYrF6xWA9hAltq6YsYu3vjsjT0rGSRBt/Q4DQ8AIrphX5q+H8OdUh0puzAb4cTl9+uNgirAeXebfh9mOH2/wA8N/MOo+owtDNE10x6045wBMzC8bDZgQcedeYvhNnMvIwRDKnZlrp9LwCpNmNQphuPzDr9Ppjq4Lxswyq7jxEDamQmrPrdbHofesDsxCyMVYEMNiDi+UiZ2CqLY7ADAMnNnNYzNGNPC1J/V0kgSEsGoL0CAgED1wH4VxhoWjZb8jB69x0P17fQnHJPAykqwojqMWhjJYBRZJ2wEofDz4YyZ5xmszYjZtfu5sk333x6EyuXCIFHQDAPkLKOmQgEop9AsemGLAYnAPnXgQzmRny/eRDp/wBQ8y/yBg3JixGA8TSKQTex7jFYavilwYZbiuZjUUpfxFHs4Df5JxWA/9k="/>
          <p:cNvSpPr>
            <a:spLocks noChangeAspect="1" noChangeArrowheads="1"/>
          </p:cNvSpPr>
          <p:nvPr/>
        </p:nvSpPr>
        <p:spPr bwMode="auto">
          <a:xfrm>
            <a:off x="0" y="-742950"/>
            <a:ext cx="11430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t3.gstatic.com/images?q=tbn:ANd9GcSmE0ePVNYqTVQTtKjnfBPwiPmTQxEg2v7RKx91h0ciz7swi2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037578" cy="4038600"/>
          </a:xfrm>
          <a:prstGeom prst="rect">
            <a:avLst/>
          </a:prstGeom>
          <a:noFill/>
        </p:spPr>
      </p:pic>
      <p:pic>
        <p:nvPicPr>
          <p:cNvPr id="24584" name="Picture 8" descr="http://t0.gstatic.com/images?q=tbn:ANd9GcRxEtCu1stdsXLOMWvIZIEiHs7DcS0hNV3_8BEkR1SAYDdj-p2h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05000"/>
            <a:ext cx="3025052" cy="4038600"/>
          </a:xfrm>
          <a:prstGeom prst="rect">
            <a:avLst/>
          </a:prstGeom>
          <a:noFill/>
        </p:spPr>
      </p:pic>
      <p:pic>
        <p:nvPicPr>
          <p:cNvPr id="24586" name="Picture 10" descr="http://t3.gstatic.com/images?q=tbn:ANd9GcQTRMdKVhG7rv9GsKk8-vPjArEMk2kBfubrJazlLNtURGrc4SH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743200" cy="404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Greek religion revolved around a family of Greek gods and goddesses, including Zeus, the father of the gods.</a:t>
            </a:r>
          </a:p>
          <a:p>
            <a:endParaRPr lang="en-US" sz="2800" dirty="0" smtClean="0"/>
          </a:p>
          <a:p>
            <a:r>
              <a:rPr lang="en-US" sz="2800" dirty="0" smtClean="0"/>
              <a:t>Philosophers focused on critical thought and explaining the universe</a:t>
            </a:r>
          </a:p>
          <a:p>
            <a:pPr lvl="1"/>
            <a:r>
              <a:rPr lang="en-US" sz="3200" dirty="0" smtClean="0"/>
              <a:t>Socrates encouraged </a:t>
            </a:r>
            <a:r>
              <a:rPr lang="en-US" sz="3200" b="1" dirty="0" smtClean="0"/>
              <a:t>questioning</a:t>
            </a:r>
            <a:r>
              <a:rPr lang="en-US" sz="3200" dirty="0" smtClean="0"/>
              <a:t> and taught students using his Socratic method.  He was sentenced to death for corrupting youth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Culture of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0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67AABF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ustom 1">
      <a:majorFont>
        <a:latin typeface="Tempus Sans ITC"/>
        <a:ea typeface=""/>
        <a:cs typeface=""/>
      </a:majorFont>
      <a:minorFont>
        <a:latin typeface="Comic Sans MS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454</TotalTime>
  <Words>412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Comic Sans MS</vt:lpstr>
      <vt:lpstr>Tempus Sans ITC</vt:lpstr>
      <vt:lpstr>Wingdings</vt:lpstr>
      <vt:lpstr>Wingdings 2</vt:lpstr>
      <vt:lpstr>Grid</vt:lpstr>
      <vt:lpstr>Classical Greece &amp; The Hellenistic Era</vt:lpstr>
      <vt:lpstr>Persian Empire: East of Greece</vt:lpstr>
      <vt:lpstr>The Persian Wars</vt:lpstr>
      <vt:lpstr>Athenian Navy ship</vt:lpstr>
      <vt:lpstr>Battle of Marathon, Salamis</vt:lpstr>
      <vt:lpstr>The Golden Age of Athens</vt:lpstr>
      <vt:lpstr>Peloponnesian War</vt:lpstr>
      <vt:lpstr>Socrates, Plato, &amp; Aristotle</vt:lpstr>
      <vt:lpstr>Culture of Greece</vt:lpstr>
      <vt:lpstr>Culture of Greece</vt:lpstr>
      <vt:lpstr>Alexander the Great</vt:lpstr>
      <vt:lpstr>Alexander’s Empire</vt:lpstr>
      <vt:lpstr>Hellenistic Culture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 &amp; The Hellenistic Era</dc:title>
  <dc:creator>Nicole</dc:creator>
  <cp:lastModifiedBy>Gregg Halkuff</cp:lastModifiedBy>
  <cp:revision>28</cp:revision>
  <dcterms:created xsi:type="dcterms:W3CDTF">2012-09-02T21:23:56Z</dcterms:created>
  <dcterms:modified xsi:type="dcterms:W3CDTF">2016-02-04T14:23:17Z</dcterms:modified>
</cp:coreProperties>
</file>