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660"/>
  </p:normalViewPr>
  <p:slideViewPr>
    <p:cSldViewPr>
      <p:cViewPr varScale="1">
        <p:scale>
          <a:sx n="70" d="100"/>
          <a:sy n="70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86F13-2874-4471-8911-058DFD8A97D5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C6CE6-6C35-4C05-BC05-9E21D3B1D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7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Why was unity difficult to achieve within African nations?</a:t>
            </a:r>
            <a:r>
              <a:rPr lang="en-US" i="1" baseline="0" dirty="0" smtClean="0"/>
              <a:t> </a:t>
            </a:r>
            <a:r>
              <a:rPr lang="en-US" dirty="0" smtClean="0"/>
              <a:t>European powers had drawn</a:t>
            </a:r>
            <a:r>
              <a:rPr lang="en-US" baseline="0" dirty="0" smtClean="0"/>
              <a:t> country lines arbitrarily, not considering the different ethnic, linguistic, and territorial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C6CE6-6C35-4C05-BC05-9E21D3B1D5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7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1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09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3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47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6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3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0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3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8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5C169A2-DF65-4E79-A25A-8B21FC29F4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C723-8360-4856-A1BA-0283BE6DB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6620968" cy="2133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outh </a:t>
            </a:r>
            <a:r>
              <a:rPr lang="en-US" dirty="0" smtClean="0"/>
              <a:t>Africa &amp; Apartheid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3461309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667000"/>
            <a:ext cx="4953000" cy="330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4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4831466" cy="91888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Africa after WWII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371600"/>
            <a:ext cx="7629764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WWII, when European countries were forced to withdraw from India &amp; Vietnam, African colonies increasingly demanded their own independence.  By the 1960s, most had achieved independence</a:t>
            </a:r>
          </a:p>
          <a:p>
            <a:pPr lvl="1"/>
            <a:r>
              <a:rPr lang="en-US" sz="2800" dirty="0" smtClean="0"/>
              <a:t>Some new African nations enjoyed peace and democracy, but others faced military rule by harsh dictators.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01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079"/>
            <a:ext cx="8049690" cy="1400530"/>
          </a:xfrm>
        </p:spPr>
        <p:txBody>
          <a:bodyPr/>
          <a:lstStyle/>
          <a:p>
            <a:r>
              <a:rPr lang="en-US" b="1" u="sng" dirty="0" smtClean="0"/>
              <a:t>South Africa’s Independence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3648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South Africa was colonized by the British and in 1910 the white colonists declared independence for the nation.</a:t>
            </a:r>
          </a:p>
          <a:p>
            <a:pPr lvl="1"/>
            <a:r>
              <a:rPr lang="en-US" sz="3200" dirty="0" smtClean="0"/>
              <a:t>Whites continued to dominate the political system by not allowing the black majority to vote and requiring all citizens to register by race: black, white, colored, Asian.  This legal segregation is known as </a:t>
            </a:r>
            <a:r>
              <a:rPr lang="en-US" sz="3200" b="1" u="sng" dirty="0" smtClean="0"/>
              <a:t>apartheid</a:t>
            </a:r>
            <a:r>
              <a:rPr lang="en-US" sz="3200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9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079"/>
            <a:ext cx="8049690" cy="1400530"/>
          </a:xfrm>
        </p:spPr>
        <p:txBody>
          <a:bodyPr/>
          <a:lstStyle/>
          <a:p>
            <a:r>
              <a:rPr lang="en-US" b="1" u="sng" dirty="0" smtClean="0"/>
              <a:t>South Africa’s Independence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3648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u="sng" dirty="0" smtClean="0"/>
              <a:t>African National Congress</a:t>
            </a:r>
            <a:r>
              <a:rPr lang="en-US" sz="3600" dirty="0" smtClean="0"/>
              <a:t> (ANC) was the leading anti-apartheid organization that led the struggle for democracy.</a:t>
            </a:r>
          </a:p>
          <a:p>
            <a:pPr lvl="1"/>
            <a:r>
              <a:rPr lang="en-US" sz="3200" dirty="0" smtClean="0"/>
              <a:t>Marches, boycotts and strikes were violently interrupted by the government police.</a:t>
            </a:r>
          </a:p>
          <a:p>
            <a:pPr lvl="1"/>
            <a:r>
              <a:rPr lang="en-US" sz="3200" dirty="0" smtClean="0"/>
              <a:t>Nelson Mandela led the ANC in armed resistance and was sentenced to life in prison until 1990.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259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748" y="228600"/>
            <a:ext cx="4721352" cy="852665"/>
          </a:xfrm>
        </p:spPr>
        <p:txBody>
          <a:bodyPr/>
          <a:lstStyle/>
          <a:p>
            <a:r>
              <a:rPr lang="en-US" b="1" u="sng" dirty="0" smtClean="0"/>
              <a:t>End of Apartheid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264"/>
            <a:ext cx="8305800" cy="5471935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countries imposed economic sanctions on South Africa in the 1980s to encourage the end of apartheid.</a:t>
            </a:r>
          </a:p>
          <a:p>
            <a:pPr lvl="1"/>
            <a:r>
              <a:rPr lang="en-US" sz="2400" i="1" dirty="0" smtClean="0"/>
              <a:t>Why would economic sanctions affect South Africa’s government?</a:t>
            </a:r>
          </a:p>
          <a:p>
            <a:endParaRPr lang="en-US" sz="2800" dirty="0" smtClean="0"/>
          </a:p>
          <a:p>
            <a:r>
              <a:rPr lang="en-US" sz="2800" dirty="0" smtClean="0"/>
              <a:t>Upon his release from prison, Mandela became the first democratically elected President of South Africa, and South Africa’s first black President.</a:t>
            </a:r>
          </a:p>
          <a:p>
            <a:pPr lvl="1"/>
            <a:r>
              <a:rPr lang="en-US" sz="2400" dirty="0" smtClean="0"/>
              <a:t>Nobel Peace Prize winner Bishop Desmond Tutu worked to free Nelson Mandela and others.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72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06890" cy="838200"/>
          </a:xfrm>
        </p:spPr>
        <p:txBody>
          <a:bodyPr/>
          <a:lstStyle/>
          <a:p>
            <a:r>
              <a:rPr lang="en-US" b="1" u="sng" dirty="0" smtClean="0"/>
              <a:t>Challenges outside South Africa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06890" cy="5410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African leaders believed in the dream of </a:t>
            </a:r>
            <a:r>
              <a:rPr lang="en-US" sz="2800" b="1" u="sng" dirty="0" smtClean="0"/>
              <a:t>Pan-Africanism</a:t>
            </a:r>
            <a:r>
              <a:rPr lang="en-US" sz="2800" dirty="0" smtClean="0"/>
              <a:t>, or the unity of all black Africans, regardless of nationality.</a:t>
            </a:r>
          </a:p>
          <a:p>
            <a:pPr lvl="1"/>
            <a:r>
              <a:rPr lang="en-US" sz="2400" i="1" dirty="0" smtClean="0"/>
              <a:t>Why was unity difficult to achieve within African nations?</a:t>
            </a:r>
          </a:p>
          <a:p>
            <a:pPr marL="457207" lvl="1" indent="0">
              <a:buNone/>
            </a:pPr>
            <a:endParaRPr lang="en-US" sz="2400" i="1" dirty="0" smtClean="0"/>
          </a:p>
          <a:p>
            <a:r>
              <a:rPr lang="en-US" sz="2800" dirty="0" smtClean="0"/>
              <a:t>Many African nations faced civil war between ethnic groups.  In Rwanda, conflict occurred between Hutu and Tutsi peoples.  As many as 3 million people died as a result of mass genocide.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02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342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South Africa &amp; Apartheid</vt:lpstr>
      <vt:lpstr>Africa after WWII</vt:lpstr>
      <vt:lpstr>South Africa’s Independence</vt:lpstr>
      <vt:lpstr>South Africa’s Independence</vt:lpstr>
      <vt:lpstr>End of Apartheid</vt:lpstr>
      <vt:lpstr>Challenges outside South Africa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in Africa</dc:title>
  <dc:creator>Nicole</dc:creator>
  <cp:lastModifiedBy>Gregg Halkuff</cp:lastModifiedBy>
  <cp:revision>10</cp:revision>
  <dcterms:created xsi:type="dcterms:W3CDTF">2013-01-03T00:36:53Z</dcterms:created>
  <dcterms:modified xsi:type="dcterms:W3CDTF">2015-12-16T17:38:07Z</dcterms:modified>
</cp:coreProperties>
</file>